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89915" y="1172845"/>
            <a:ext cx="10497820" cy="1773555"/>
          </a:xfrm>
        </p:spPr>
        <p:txBody>
          <a:bodyPr>
            <a:noAutofit/>
          </a:bodyPr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附件</a:t>
            </a:r>
            <a:r>
              <a:rPr lang="en-US" altLang="zh-CN" sz="2400" b="1">
                <a:solidFill>
                  <a:schemeClr val="tx1"/>
                </a:solidFill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6</a:t>
            </a:r>
            <a:r>
              <a:rPr lang="zh-CN" altLang="en-US" sz="2400" b="1">
                <a:solidFill>
                  <a:schemeClr val="tx1"/>
                </a:solidFill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：企业介绍</a:t>
            </a:r>
            <a:r>
              <a:rPr lang="en-US" altLang="zh-CN" sz="2400" b="1">
                <a:solidFill>
                  <a:schemeClr val="tx1"/>
                </a:solidFill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PPT</a:t>
            </a:r>
            <a:br>
              <a:rPr lang="en-US" altLang="zh-CN" sz="2400">
                <a:solidFill>
                  <a:srgbClr val="0070C0"/>
                </a:solidFill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</a:br>
            <a:br>
              <a:rPr lang="en-US" altLang="zh-CN" sz="2400"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</a:br>
            <a:r>
              <a:rPr lang="zh-CN" altLang="en-US" sz="2400"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本材料应能完整展示申报单位的发展历程、产品研发、荣誉资质等情况，对</a:t>
            </a:r>
            <a:r>
              <a:rPr lang="zh-CN" altLang="en-US" sz="2400"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  <a:sym typeface="+mn-ea"/>
              </a:rPr>
              <a:t>章节目录不设具体要求。</a:t>
            </a:r>
            <a:endParaRPr lang="zh-CN" altLang="en-US" sz="2400">
              <a:latin typeface="方正仿宋_GB2312" panose="02000000000000000000" charset="-122"/>
              <a:ea typeface="方正仿宋_GB2312" panose="02000000000000000000" charset="-122"/>
              <a:cs typeface="方正仿宋_GB2312" panose="020000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TA3MmRkYTYzMzQ1NmFlMGEzNjQ3MTcxYjQ5MzNiODkifQ=="/>
  <p:tag name="KSO_WPP_MARK_KEY" val="4590d7c3-7ed1-4c2e-92a0-77e786bbc15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方正仿宋_GB2312</vt:lpstr>
      <vt:lpstr>微软雅黑</vt:lpstr>
      <vt:lpstr>Arial Unicode MS</vt:lpstr>
      <vt:lpstr>Calibri</vt:lpstr>
      <vt:lpstr>Office 主题</vt:lpstr>
      <vt:lpstr>附件6：企业产品介绍PPT  本材料能完整体现申报单位和申报产品的情况即可，对格式、章节、内容均不设具体限制。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duankeran</dc:creator>
  <cp:lastModifiedBy>Duan.K.R</cp:lastModifiedBy>
  <cp:revision>11</cp:revision>
  <dcterms:created xsi:type="dcterms:W3CDTF">2022-09-26T08:06:00Z</dcterms:created>
  <dcterms:modified xsi:type="dcterms:W3CDTF">2022-10-24T04:39:10Z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11902189DA304A52B507A8D2881B8BCD</vt:lpwstr>
  </property>
  <property fmtid="{D5CDD505-2E9C-101B-9397-08002B2CF9AE}" pid="3" name="KSOProductBuildVer">
    <vt:lpwstr>2052-11.1.0.12598</vt:lpwstr>
  </property>
</Properties>
</file>